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A6AC-CF0B-C444-4485-5C86904A2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7CF49-FF15-28BF-2C47-884DE6F11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EB449-1967-D0D9-04D6-E4B9AAA6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8DD00-B7FA-1B5F-01F7-416E6647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59E3-27B1-A414-C7CF-658CB600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15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557A-3EFC-E613-4417-1AB65D82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2E919-B730-18C3-460E-A87C65142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523A9-72E6-D94B-336F-D8F2CDBB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2F0AE-6F71-BAB0-C6C0-40BBD38F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40AA-989B-1155-F783-307F5EDB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46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487CD-DBDA-5E93-9B94-F6DC6042A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316B6-2C04-0954-71F4-FCEF60EA6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51419-A3DF-30EE-92E9-558F75B0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9ABDA-4520-1286-D596-546BA914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8A57-8D40-E2BA-81C2-9C46D933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63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2676-8E77-5454-8534-05A8A9A6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4A2F3-2240-CE4B-6752-EA84913D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7218-C96F-0C3A-7DEC-672B9206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A367D-17C0-D8E8-CD2E-AE31BCDD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958D-F4A0-5FCF-D373-C913728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73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9BF0-B37E-5361-5B15-F08B396F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E9D39-8238-4092-C0A8-DC9A8ECA2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5A9D-DBFF-795C-6370-6A8061A7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789F-7DA3-4928-D9CF-ADAE180F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D9FE-EB4B-C4FB-BA15-8F471E34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1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6B96-5DD4-BE26-87DC-08616F53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48B6-62FF-708B-C0AD-85CA579D6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13ECE-853F-58E0-06C9-DAFD9B5B1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EAAF1-BEF5-13B4-FB0F-79F16A7C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1A34D-7B44-BB1A-5D3F-CCD4EFD3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2615-6ED4-BA5A-D6A6-D9A7DD1C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16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D831-5EFC-2AA4-133F-8573D6BA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37766-348F-5B7B-4CDB-81F991834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0B102-7C39-3A17-6C13-8DF3E2657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6A081-BAAF-A16F-810E-7ACB2BCA5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F8894-1387-9F2A-B3D4-5429D01A6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4A7E8-C12A-F577-7073-38AA2D71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61609-5C1B-C115-26A7-DF5FFC3E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162B0-435B-67D2-A9CD-0DBB7526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5C29-E9BE-E129-1872-70A3B599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05749-D0A7-197D-161E-B6DAB631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F08A2-0053-0DB8-1B3D-88017342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60CB3-2A32-56C1-DEA4-C53D8782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7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0F037-3835-601F-B649-DBCDE966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BCCA-F544-F762-6A0B-905EAEDC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1030A-150B-505C-1E2E-A924F39A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9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9DDD-C549-FDE0-F6E6-9DDF1313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3E8D-B279-FAE7-B5AF-41113E776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D3B91-B036-1CB7-B830-43DA082B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BD4D5-0C1B-55DA-CF8B-28889C33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6992-2B09-F894-2B56-6E956E3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08E73-2872-AB6E-B8F2-75694F2E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69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2B34-B0F1-3310-4D27-BEE4FCE9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6D4E8-E829-0CC3-6378-70C759807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E7599-9AAF-83EB-13F8-91B4B5AE1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8A719-AB70-821B-5BAC-17DCD671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35852-21F2-5490-0904-B9FA7245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CFC4-7071-DFC5-3922-D691592D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16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07971-6E23-701B-5FD9-0CD9B044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32871-2AF8-7A15-0692-FF9E1F04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B3E7-BCEE-38BE-1EF2-1E54F33BF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AAD88-4717-4F39-A6B6-CCBAC1DF9BE6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6F551-7046-6285-4840-17D21FB23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F7312-933C-B1BC-2B26-69B245E25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27623-4556-4534-B1CE-BDEC86387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1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7664-784E-B70A-4F0C-7DA7ACC9D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3848F-6AE2-03A4-2B21-90FF290C5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92DC5-9108-BB63-0AFF-28B21051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2"/>
          <a:stretch/>
        </p:blipFill>
        <p:spPr>
          <a:xfrm>
            <a:off x="-119743" y="0"/>
            <a:ext cx="12409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EBB8-FAC1-5D4F-0246-E68A25B1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D514-2D04-EA1A-688A-B3137C7E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B1E0-4F47-572C-FBEE-F86757A5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486"/>
            <a:ext cx="12192000" cy="709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AFD9-FD29-CB4E-4A1F-1E5F14CD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6237-A3BF-B37D-0DC4-67C37947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0900E-643F-C27C-08D4-33101988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999"/>
            <a:ext cx="12192000" cy="72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DA3B-62C2-E991-575F-4AC66047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599BD-056E-06B6-0F94-425EAF277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9C85A-2697-29F8-651E-E7214653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914"/>
            <a:ext cx="12192000" cy="70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237-2A2A-8BE1-37A4-C981A535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041C-B7AE-9AA1-2FA3-6CE51361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E28D8-BF66-93F3-FB65-B93BBF1A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FD5AA-BCE0-97FB-9447-4DF0B49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9" y="577858"/>
            <a:ext cx="9753628" cy="6280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36BD2-12F9-8C1B-04BA-89D80939583C}"/>
              </a:ext>
            </a:extLst>
          </p:cNvPr>
          <p:cNvSpPr txBox="1"/>
          <p:nvPr/>
        </p:nvSpPr>
        <p:spPr>
          <a:xfrm>
            <a:off x="7522028" y="73706"/>
            <a:ext cx="45829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u="sng" spc="300" dirty="0">
                <a:latin typeface="Arial Nova" panose="020F0502020204030204" pitchFamily="34" charset="0"/>
              </a:rPr>
              <a:t>Data </a:t>
            </a:r>
            <a:r>
              <a:rPr lang="en-IN" sz="3600" u="sng" spc="300" dirty="0">
                <a:solidFill>
                  <a:schemeClr val="bg2">
                    <a:lumMod val="50000"/>
                  </a:schemeClr>
                </a:solidFill>
                <a:latin typeface="Arial Nova" panose="020F0502020204030204" pitchFamily="34" charset="0"/>
              </a:rPr>
              <a:t>Model</a:t>
            </a:r>
            <a:r>
              <a:rPr lang="en-IN" sz="3600" u="sng" spc="300" dirty="0">
                <a:latin typeface="Arial Nova" panose="020F0502020204030204" pitchFamily="34" charset="0"/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5724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Shamil iqbal Thazhathe Peedika (U2260682)</dc:creator>
  <cp:lastModifiedBy>Shamil iqbal Thazhathe Peedika (U2260682)</cp:lastModifiedBy>
  <cp:revision>2</cp:revision>
  <dcterms:created xsi:type="dcterms:W3CDTF">2024-09-28T06:05:04Z</dcterms:created>
  <dcterms:modified xsi:type="dcterms:W3CDTF">2024-09-28T06:23:14Z</dcterms:modified>
</cp:coreProperties>
</file>